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62" r:id="rId2"/>
    <p:sldId id="372" r:id="rId3"/>
    <p:sldId id="389" r:id="rId4"/>
    <p:sldId id="420" r:id="rId5"/>
    <p:sldId id="421" r:id="rId6"/>
    <p:sldId id="380" r:id="rId7"/>
    <p:sldId id="416" r:id="rId8"/>
    <p:sldId id="419" r:id="rId9"/>
    <p:sldId id="410" r:id="rId10"/>
    <p:sldId id="411" r:id="rId11"/>
    <p:sldId id="427" r:id="rId12"/>
    <p:sldId id="428" r:id="rId13"/>
    <p:sldId id="429" r:id="rId14"/>
    <p:sldId id="430" r:id="rId15"/>
    <p:sldId id="415" r:id="rId16"/>
    <p:sldId id="414" r:id="rId17"/>
    <p:sldId id="423" r:id="rId18"/>
    <p:sldId id="424" r:id="rId19"/>
    <p:sldId id="425" r:id="rId20"/>
    <p:sldId id="431" r:id="rId21"/>
    <p:sldId id="432" r:id="rId22"/>
    <p:sldId id="433" r:id="rId23"/>
    <p:sldId id="434" r:id="rId24"/>
    <p:sldId id="435" r:id="rId25"/>
    <p:sldId id="426" r:id="rId26"/>
    <p:sldId id="436" r:id="rId27"/>
    <p:sldId id="36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научных  исследований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ЛЕКЦИЯ 13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ПЕДАГОГИЧЕСКИЕ ИЗМЕРЕНИЯ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А.С.-д.п.н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>
                <a:latin typeface="+mj-lt"/>
              </a:rPr>
              <a:t>Әл-Фараби атындағы Қазақ ұлттық университеті</a:t>
            </a:r>
            <a:endParaRPr lang="ru-RU" dirty="0">
              <a:latin typeface="+mj-lt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и методы контроля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Измерения и контроль в сфере образования призваны выяснить, на каком уровне сформированы знания, умения, навыки, способности к творческой деятельности, эмоционально-ценностные ориентации.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формам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контроль распределяется на текущий, периодический и итоговый.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контроль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имеет задачей проверку уровня усвоения пройденного на каждом занятии путем предложения вопросов, тестов, небольших контрольных работ и т.п.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Периодический контроль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измеряет уровень усвоения материала за более или менее длительный период: учебная четверть, семестр.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Итоговый контроль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проводится накануне перевода на следующий курс вуза или в очередной класс школы. Его задача состоит в том, чтобы зафиксировать уровень подготовки для решения вопроса о возможности дальнейшего обучения на следующих ступенях образования. Особой формой итогового контроля являются выпускные (квалификационные) экзамены.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0E37F-23CB-5963-7D30-CB0B171E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контроля</a:t>
            </a:r>
            <a:endParaRPr lang="ru-KZ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B2CBE-B825-8065-10CF-087E536B17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контроля: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наблюдение, устный контроль, письменная проверка, тесты. Причем главная роль среди методов педагогических измерений отводится тесту.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представляет собой систематическое получение данных о знаниях и поведении обучающихся. Последнее проявляется в таких показателях, как посещаемость, уровень внимания, активность.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Устный контроль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осуществляется в процессе педагогического общения на уроках, семинарах, зачетах и экзаменах.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Письменная проверка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отличается высокой эффективностью, позволяет проверить глубоко и объективно знания обучаемых.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Контрольные тесты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представляют собой набор заданий по определенному материалу, измеряющих степень его усвоения. Тесты позволяют применять современные технические средства, автоматизировать контроль.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4413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E06B0-D157-5163-7FAD-0F77BAC3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Компоненты процесса педагогических измерений.</a:t>
            </a:r>
            <a:br>
              <a:rPr lang="ru-KZ" sz="27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7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5E9CC-4B6B-7433-77A2-C608518469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педагогических измерений включает: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предмета измерения (латентных характеристик объектов) и их числа;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эмпирических референтов (наблюдаемых характеристик объектов);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измерительных процедур;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конструирование и использование измерительных инструментов;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шкалы (если измеряемая переменная одна) или шкал (если измеряют более одной переменной при многомерных измерениях);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отображения результатов измерения на шкалу (шкалы в случае многомерных измерений) по определенным про­цедурам и правилам;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обработку, анализ и интерпретацию результатов измерения.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04455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F4037-3F10-0642-1378-802434CA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характера поведения тех или иных свойств объекта во времени, измерения делятся на: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13CEA-4FFC-7890-567A-9C242E77A8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статические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которых определяют постоянные во времени величины (внешние размеры тел, вес, твердость, постоянное давление, удельная теплоемкость, плотность и т. п.);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динамические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которых находят меняющиеся во времени величины (амплитуды колебаний, перепады давлений, температурные изменения, изменения количества, насыщенности, скорость, показатели роста и т.д.).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60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способу получения результатов измерения делятся на: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прямые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(непосредственное измерение величины измерительным прибором);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косвенные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(путем математического расчета величины из её известных соотношений с какой-либо величиной, получаемой путем прямых измерений).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84918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11696-08DB-3F3D-9760-5D47014A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Измерительный инструмент</a:t>
            </a: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KZ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60DED-2271-8EA3-A631-6DFEE2B4F4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компонент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само измеряю­щее устройство, роль которого в педагогических измерениях чаще всего, но не всегда выполняет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 тестом можно понимать совокупность контрольных заданий в стандартизированной форме, обладающих необходимыми системооб­разующими статистическими характеристиками и обеспечиваю­щих обоснованные оценки концептуально выделенной переменной (переменных) измерения с высокой объективностью.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компонент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– заранее подготовленная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служит для фиксации ре­зультатов измерения и на которой откладываются оценки (коли­чественные или качественные) измеряемой переменной. В про­цессе упорядочения оценок каждому элементу совокупности на­блюдаемых эмпирических данных ставится в соответствие опреде­ленный балл, устанавливающий положение наблюдаемого эле­мента на шкале, где можно размещать сырые (первичные) баллы (результаты суммирования оценок по отдельным заданиям теста) или производные баллы, получающиеся в результате преобразования первичных оценок для повышения сопоставимости и удоб­ства интерпретации результатов учащихся.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889763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шкалирования</a:t>
            </a:r>
            <a:br>
              <a:rPr lang="ru-KZ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средство фиксации результатов измерения свойств объектов путем упорядочивания их в определенную числовую систему, в которой отношение между отдельными результатами выражено в соответствующих чисел. В процессе упорядочивания каждому элементу выборки ставится в соответствие определенный балл (шкальный индекс), устанавливающий положение наблюдаемого результата на шкале.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Шкалирование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операция упорядочивания исходных эмпирических данных путем перевода их в шкальные оценки. Шкала дает возможность упорядочить наблюдаемые явления, при этом каждое из них получает количественную оценку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квантифицируется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Шкалирование помогает определить низшую и высшую ступени исследуемого явления.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при исследовании учебных интересов учеников мы устанавливаем их границы: очень большой интерес - очень слабый интерес. Между этими границами определяется ряд ступеней. В результате складывается следующая шкала учебных интересов: очень большой интерес (1); большой интерес (2); средний (3); слабый (4); очень слабый (5). Рекомендуется вводить и экстремальные обозначения крайних границ шкалы.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и анализ данных измерения.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Последний компонент процесса педагогических измерений, включающий обработку, анализ и интерпретацию данных, служит для выявления обеспе­чиваемого качества результатов измерения, коррекции тестов и представления полученных данных в форме, удобной для интер­претации и сравнения. Благодаря сопоставимости тестовых бал­лов, достигаемой в процессе обработки, по результатам педагоги­ческих измерений можно выстраивать качественный анализ ре­зультатов учащихся, проводить мониторинг и принимать обосно­ванные управленческие решения в образовании.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силу неизбежности ошибок измерения оцениваемые характе­ристики объектов могут принимать более или менее точные значе­ния, поэтому эти характеристики принято называть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переменными измерения.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Любые отклонения от стандартизированных условий из­мерения, обработки, анализа и интерпретации полученных резуль­татов увеличивают ошибки измерения, которые представляют наи­большую опасность в эмпирических науках в силу латентного харак­тера переменных. 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667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Объективность педагогических измерений</a:t>
            </a:r>
            <a:br>
              <a:rPr lang="ru-K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Абсолютная объективность;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Процедурная объективность;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Инвариантная, или специфическая, объективность;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Классическая, или традиционная, объективность.</a:t>
            </a:r>
            <a:endParaRPr lang="ru-K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Уровни измерений в образовании</a:t>
            </a:r>
            <a:br>
              <a:rPr lang="ru-K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Типология уровней измерения.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Общая типология уровней измерения основывается на проявлении совокупности свойств, лежащей в основе построения шкал. В качестве таких свойств выделяют: идентичность, позволяющую однозначно относить объекты к одной из выделяемых совокупностей; транзитивность, способствующую ранжированию объектов в определенном порядке;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метричность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обеспечивающую единую единицу измерения, и наличие абсолютного нуля.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психолого-педагогических исследованиях применяют классификацию шкал, предложенную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С.Стивенсоном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согласно которой четыре основных способа измерения, связанные с различными правилами, называют измерительными шкалами.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шкал:</a:t>
            </a:r>
            <a:br>
              <a:rPr lang="ru-KZ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1).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качественные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(шкала наименований, или классификаций, и порядковая шкала);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2).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(интервальная шкала и шкала отношений) шкалы Качественные шкалы иногда называют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неметрическими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(концептуальными), а количественные – метрическими (материальными).Для каждого уровня измерений существуют группы допустимых преобразований и операций с различными математическими и статистическими величинами, характеризующими измеряемые признаки.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раскрыть особенности и значение овладения  методикой педагогического измерения для проведения научных исследований.</a:t>
            </a:r>
            <a:endParaRPr lang="ru-KZ" sz="2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98092-CF70-BC0D-ED9E-B4658024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Разновидности порядкового шкалирования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(измерения)</a:t>
            </a:r>
            <a:br>
              <a:rPr lang="ru-K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63A1A-311B-9820-F389-7D3AE5446B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-ранжирование (в ряд),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-группировка (ранжирование по группам),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-парное сравнение,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-метод рейтинга,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-метод полярных профилей.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65384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CF92AB-ABCA-066C-0E39-A20C07C8D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Математические и статистические величины</a:t>
            </a:r>
            <a:endParaRPr lang="ru-KZ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F53A2C6-D10B-D914-BBDF-0E9C0DEDD89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9238573"/>
              </p:ext>
            </p:extLst>
          </p:nvPr>
        </p:nvGraphicFramePr>
        <p:xfrm>
          <a:off x="612648" y="1556792"/>
          <a:ext cx="8063808" cy="475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9770">
                  <a:extLst>
                    <a:ext uri="{9D8B030D-6E8A-4147-A177-3AD203B41FA5}">
                      <a16:colId xmlns:a16="http://schemas.microsoft.com/office/drawing/2014/main" val="859448716"/>
                    </a:ext>
                  </a:extLst>
                </a:gridCol>
                <a:gridCol w="5704038">
                  <a:extLst>
                    <a:ext uri="{9D8B030D-6E8A-4147-A177-3AD203B41FA5}">
                      <a16:colId xmlns:a16="http://schemas.microsoft.com/office/drawing/2014/main" val="651472102"/>
                    </a:ext>
                  </a:extLst>
                </a:gridCol>
              </a:tblGrid>
              <a:tr h="950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Шкала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Математические и статистические величины, вычисление которых допустимо на данном уровне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201357"/>
                  </a:ext>
                </a:extLst>
              </a:tr>
              <a:tr h="460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Номинальная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Мода, процентные частоты, доли, корреляция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6738804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Порядковая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Мода, медиана, квартили, коэффициент корреляции, дисперсионный анализ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554132"/>
                  </a:ext>
                </a:extLst>
              </a:tr>
              <a:tr h="1440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Интервальная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Мода, медиана, квартили, коэффициент корреляции, ранговые критерии, средняя, дисперсия, стандартное отклонение, коэффициент корреляции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853368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</a:rPr>
                        <a:t>О</a:t>
                      </a:r>
                      <a:r>
                        <a:rPr lang="ru-RU" sz="1400">
                          <a:effectLst/>
                        </a:rPr>
                        <a:t>тношений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Все арифметические операции, все понятия и методы математической статистики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4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205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646C1-98B8-06F2-FEEB-D80976CE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Надежность и валидность результатов педагогических измерений</a:t>
            </a:r>
            <a:br>
              <a:rPr lang="ru-KZ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63F349-EB48-E35D-A698-571A5730AF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 измерения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численная оценка степени выраженности исследуемого признака - способности к решению задачи, готовности к действию в определенной ситуации с использованием конкретных знаний и информации.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Размерность, надежность и валидность являются взаимосвязанными свойствами, характеризующими различные аспекты качества педагогических измерений. Выявление размерности – необходимый предварительный этап работ по оцениванию надежности и валидности результатов измерений.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094612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5EB3C-0D28-BA94-E5EE-D9F85D0F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Критерия качества теста:</a:t>
            </a:r>
            <a:br>
              <a:rPr lang="ru-KZ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26B5D4-3029-31D8-7FD3-0CEEE0320B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надежность, </a:t>
            </a:r>
            <a:endParaRPr lang="ru-KZ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валидность, </a:t>
            </a:r>
            <a:endParaRPr lang="ru-KZ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объективность.  </a:t>
            </a:r>
            <a:endParaRPr lang="ru-KZ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48738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D2B34-4B1D-E8AC-CBF8-D51FBFED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собенности тестов:</a:t>
            </a:r>
            <a:br>
              <a:rPr lang="ru-KZ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24C48-0358-791F-E58E-17423B5E4D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тесты отличаются от других средств контроля (контрольных работ, диктантов и др.) тем, что проходят процесс научного обоснования качества, который предполагает оценку соответствия характеристик тестов двум важнейшим критериям: надежности и валидности;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 оценке надежности и валидности не следует полагаться на единственную формулу, а надо пользоваться совокупностью методов, ориентированных на особенности разрабатываемого теста;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любые оценки надежности и валидности выступают не как истина в последней инстанции, а лишь как правдоподобные утверждения, имеющие ту или иную степень достоверности;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повышению точности и созданию качественных тестов способствует стандартизация процедуры предъявления теста;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современная теория тестов позволяет повысить точность измерений и качество педагогических тестов.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создании тестов важен выбор модели педагогического тестирования – схемы предъявления тестовых заданий и оценивания результатов тестирования.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213562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Вопросы для контроля: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Раскройте сущность  определения  педагогические  измерения.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2.Охарактеризуйте  компоненты процесса педагогических измерений.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3.Обьясните, в чем выражается объективность педагогических измерений.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4.Опишите уровни измерений в образовании.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5.Обоснуйте, что надежность и валидность отражают результат педагогических измерений.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23F99-A80B-276E-878C-F745391FB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для самоконтроля:</a:t>
            </a:r>
            <a:br>
              <a:rPr lang="ru-K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6F69D-440B-DC61-27C2-6BF41920A7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предмета измерения разработайте тесты (по выбору):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интеллекта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обеспечивающие изучение уровня развития мышления и познавательных процессов в целом;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способностей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оценивающие обучаемость, возможность и легкость овладения определенными знаниями, умениями и навыками;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достижений,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определяющие обученность;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личности,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направленные на изучение аспектов личностного развития;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1000"/>
              </a:spcAft>
              <a:tabLst>
                <a:tab pos="114300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межличностные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предусматривающие оценку человеческих отношений в группе, выявление специфики коммуникативных процессов</a:t>
            </a:r>
            <a:endParaRPr lang="ru-K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4187147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1.Загвязинский В.И.,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Атаханов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5.Ахметова  Г. К.,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Пфейфер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Н.Э.,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Бурдина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Е.И. Азбука для начинающего исследователя: метод.   пособие. – Павлодар: РИО ПГУ им.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С.Торайгырова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2003</a:t>
            </a: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6. Волков Б.С., Волкова Н.В. Методы исследований в психологии: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учебно-практ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пособие. – 3-е изд.,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Сущность  определения  педагогические  измерения.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2.Компоненты процесса педагогических измерений.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3.Объективность педагогических измерений.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4.Уровни измерений в образовании.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5.Надежность и валидность результатов педагогических измерений.</a:t>
            </a:r>
            <a:endParaRPr lang="ru-K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Сущность определения  педагогические  измерения.</a:t>
            </a:r>
            <a:br>
              <a:rPr lang="ru-KZ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Современная теория измерений трактует измерение как кон­струирование числовой функции, осуществляющей изоморфное отображение некоторой эмпирической структуры в соответствую­щим образом подобранную числовую структур.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«измерение» неоднозначно трактуется в разных областях знаний.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наи­более распространенному определению, введенному в 1946 г. аме­риканским психологом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С.Стивенсом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измерение – это процеду­ра приписывания чисел некоторым характеристикам объектов в соответствии с определенными правилами</a:t>
            </a:r>
            <a:endParaRPr lang="ru-RU"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Измерение в педагогике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познавательный процесс, состоящий в том, что на основании ранее полученной числовой системы (или системы классов), изоморфной эмпирической системы с отношениями, экспериментально определяют числовые значения величин, характеризующих некоторые признаки педагогических объектов или явлений, или указывают на класс, к которому они относятся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самого понятия «измерение», проблемы измерений предполагают решение «трех взаимосвязанных задач»: 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1). Постановка  цели измерения (для чего?);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2).Определение  предмета измерения (что?);</a:t>
            </a:r>
            <a:endParaRPr lang="ru-K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Отбор инструментария, который используется в ходе измерений (чем измерить?)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«Педагогическое измерение – это область педагогики, которая занимается вопросами проверки и оценки знаний, умений и навыков учащихся»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измерения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представляют собой  составную часть образовательной деятельности, сущность которой состоит в определении уровня соответствия результатов учебно-воспитательной работы установленным образовательным стандартам с помощью той или иной системы измерения.</a:t>
            </a:r>
            <a:endParaRPr lang="ru-K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Педагогические измерения -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специфическая форма научно- практической педагогической деятельности, имеющая своим предметом получение численных значений уровня образовательной подготовленности личности по интересующей учебной дисциплине или интересующему педагога свойству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педагогического измерения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определить количество интересующего латентного свойства личности, меру интересующего признака, присущего данному испытуемому.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90170" algn="l"/>
              </a:tabLs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методики  педагогических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измерений: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показателей эффективности образовательной деятельности и оценка качества самих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показателей.Композиция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заданий в тестовой форме, их апробация, статистическая обработка данных, композиция теста.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педагогического измерения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та или иная численная величина, позволяющая установить соотношение между испытуемыми по изучаемому свойству.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Измерение уровня и структуры подготовленности обучающихся.</a:t>
            </a:r>
            <a:br>
              <a:rPr lang="ru-KZ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деятельность по выявлению актуального состояния и тенденций индивидуально-личностного развития субъектов педагогического взаимодействия, направленную на управление качеством образовательного процесса. 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диагностики: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Наблюдение – включенное и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невключенное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непосредственное и опосредованное; открытое и скрытое; непрерывное и дискретное.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Беседа, анкетирование.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Контент-анализ – содержательный анализ продуктов деятельности испытуемых (письменные и творческие работы, письма и т.д.).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передового опыта .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 – проверка на практике идей, гипотез. Поисковый, констатирующий, формирующий, контрольный, сравнительный. Глобальный, локальный, </a:t>
            </a:r>
            <a:r>
              <a:rPr lang="ru-RU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микроэксперимент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 – целенаправленное получение информации путем очного или заочного общения с респондентами. 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Контрольные работы, контрольные срезы.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совокупность заданий в стандартизированной форме, обладающих необходимыми системообразующими статистическими характеристиками и обеспечивающих надежные и валидные оценки концептуально выделенной переменной (переменных) измерения. </a:t>
            </a:r>
            <a:endParaRPr lang="ru-KZ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3259</TotalTime>
  <Words>2359</Words>
  <Application>Microsoft Office PowerPoint</Application>
  <PresentationFormat>Экран (4:3)</PresentationFormat>
  <Paragraphs>144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Calibri</vt:lpstr>
      <vt:lpstr>Symbol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</vt:lpstr>
      <vt:lpstr>План лекции:</vt:lpstr>
      <vt:lpstr>1. Сущность определения  педагогические  измерения. </vt:lpstr>
      <vt:lpstr> Измерение в педагогике </vt:lpstr>
      <vt:lpstr>   </vt:lpstr>
      <vt:lpstr>«Педагогическое измерение – это область педагогики, которая занимается вопросами проверки и оценки знаний, умений и навыков учащихся»</vt:lpstr>
      <vt:lpstr>Презентация PowerPoint</vt:lpstr>
      <vt:lpstr>Измерение уровня и структуры подготовленности обучающихся. </vt:lpstr>
      <vt:lpstr>Формы и методы контроля. </vt:lpstr>
      <vt:lpstr>методы контроля</vt:lpstr>
      <vt:lpstr> Компоненты процесса педагогических измерений. </vt:lpstr>
      <vt:lpstr>  В зависимости от характера поведения тех или иных свойств объекта во времени, измерения делятся на:  </vt:lpstr>
      <vt:lpstr>Измерительный инструмент. </vt:lpstr>
      <vt:lpstr>Особенности шкалирования </vt:lpstr>
      <vt:lpstr>Обработка и анализ данных измерения.</vt:lpstr>
      <vt:lpstr>3. Объективность педагогических измерений </vt:lpstr>
      <vt:lpstr> 4. Уровни измерений в образовании </vt:lpstr>
      <vt:lpstr>Классификация шкал: </vt:lpstr>
      <vt:lpstr>Разновидности порядкового шкалирования (измерения) </vt:lpstr>
      <vt:lpstr>Математические и статистические величины</vt:lpstr>
      <vt:lpstr> 5. Надежность и валидность результатов педагогических измерений </vt:lpstr>
      <vt:lpstr>Критерия качества теста: </vt:lpstr>
      <vt:lpstr>Особенности тестов: </vt:lpstr>
      <vt:lpstr> Вопросы для контроля: </vt:lpstr>
      <vt:lpstr>Задания для самоконтроля: </vt:lpstr>
      <vt:lpstr> 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178</cp:revision>
  <dcterms:created xsi:type="dcterms:W3CDTF">2015-09-15T12:16:44Z</dcterms:created>
  <dcterms:modified xsi:type="dcterms:W3CDTF">2023-11-08T15:21:45Z</dcterms:modified>
</cp:coreProperties>
</file>